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Georgia Pro Bold" charset="1" panose="02040802050405020203"/>
      <p:regular r:id="rId17"/>
    </p:embeddedFont>
    <p:embeddedFont>
      <p:font typeface="Georgia Pro Light" charset="1" panose="02040302050405020303"/>
      <p:regular r:id="rId18"/>
    </p:embeddedFont>
    <p:embeddedFont>
      <p:font typeface="DM Sans Bold" charset="1" panose="00000000000000000000"/>
      <p:regular r:id="rId19"/>
    </p:embeddedFont>
    <p:embeddedFont>
      <p:font typeface="DM Sans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www.brandifyx.in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http://www.marudharindustries.com" TargetMode="External" Type="http://schemas.openxmlformats.org/officeDocument/2006/relationships/hyperlink"/><Relationship Id="rId6" Target="http://www.dnminteriorsolutions.in" TargetMode="External" Type="http://schemas.openxmlformats.org/officeDocument/2006/relationships/hyperlink"/><Relationship Id="rId7" Target="http://www.divinestoragesystems.in" TargetMode="External" Type="http://schemas.openxmlformats.org/officeDocument/2006/relationships/hyperlink"/><Relationship Id="rId8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826783" cy="10287000"/>
            <a:chOff x="0" y="0"/>
            <a:chExt cx="1294894" cy="13555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4894" cy="1355538"/>
            </a:xfrm>
            <a:custGeom>
              <a:avLst/>
              <a:gdLst/>
              <a:ahLst/>
              <a:cxnLst/>
              <a:rect r="r" b="b" t="t" l="l"/>
              <a:pathLst>
                <a:path h="1355538" w="1294894">
                  <a:moveTo>
                    <a:pt x="0" y="0"/>
                  </a:moveTo>
                  <a:lnTo>
                    <a:pt x="1294894" y="0"/>
                  </a:lnTo>
                  <a:lnTo>
                    <a:pt x="1294894" y="1355538"/>
                  </a:lnTo>
                  <a:lnTo>
                    <a:pt x="0" y="1355538"/>
                  </a:lnTo>
                  <a:close/>
                </a:path>
              </a:pathLst>
            </a:custGeom>
            <a:blipFill>
              <a:blip r:embed="rId2"/>
              <a:stretch>
                <a:fillRect l="-11128" t="0" r="-11128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734675" y="1785291"/>
            <a:ext cx="7049226" cy="6043606"/>
            <a:chOff x="0" y="0"/>
            <a:chExt cx="9398968" cy="805814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00025"/>
              <a:ext cx="9182100" cy="54514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99"/>
                </a:lnSpc>
              </a:pPr>
              <a:r>
                <a:rPr lang="en-US" sz="10499">
                  <a:solidFill>
                    <a:srgbClr val="2C2C2C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Welcome To BrandifyX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26298" y="6411587"/>
              <a:ext cx="9172670" cy="1646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39"/>
                </a:lnSpc>
              </a:pPr>
              <a:r>
                <a:rPr lang="en-US" b="true" sz="35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Building Brands , Boosting Digital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34229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700" y="4426567"/>
            <a:ext cx="18702657" cy="0"/>
          </a:xfrm>
          <a:prstGeom prst="line">
            <a:avLst/>
          </a:prstGeom>
          <a:ln cap="flat" w="19050">
            <a:solidFill>
              <a:srgbClr val="B0A89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666750" y="733425"/>
            <a:ext cx="15821025" cy="114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Our Process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7479" y="2553657"/>
            <a:ext cx="4692322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99"/>
              </a:lnSpc>
              <a:spcBef>
                <a:spcPct val="0"/>
              </a:spcBef>
            </a:pPr>
            <a:r>
              <a:rPr lang="en-US" b="true" sz="4499" strike="noStrike" u="none">
                <a:solidFill>
                  <a:srgbClr val="6C6C6C"/>
                </a:solidFill>
                <a:latin typeface="DM Sans Bold"/>
                <a:ea typeface="DM Sans Bold"/>
                <a:cs typeface="DM Sans Bold"/>
                <a:sym typeface="DM Sans Bold"/>
              </a:rPr>
              <a:t>STRATEGY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7479" y="5773108"/>
            <a:ext cx="3789606" cy="372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6C6C6C"/>
                </a:solidFill>
                <a:latin typeface="DM Sans"/>
                <a:ea typeface="DM Sans"/>
                <a:cs typeface="DM Sans"/>
                <a:sym typeface="DM Sans"/>
              </a:rPr>
              <a:t>We analyze market trends and define goals to create tailored marketing strategies for optimal impact and engagement.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67450" y="2544133"/>
            <a:ext cx="287655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99"/>
              </a:lnSpc>
              <a:spcBef>
                <a:spcPct val="0"/>
              </a:spcBef>
            </a:pPr>
            <a:r>
              <a:rPr lang="en-US" b="true" sz="4500" strike="noStrike" u="none">
                <a:solidFill>
                  <a:srgbClr val="6C6C6C"/>
                </a:solidFill>
                <a:latin typeface="DM Sans Bold"/>
                <a:ea typeface="DM Sans Bold"/>
                <a:cs typeface="DM Sans Bold"/>
                <a:sym typeface="DM Sans Bold"/>
              </a:rPr>
              <a:t>DESIGN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67450" y="5763583"/>
            <a:ext cx="5031385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6C6C6C"/>
                </a:solidFill>
                <a:latin typeface="DM Sans"/>
                <a:ea typeface="DM Sans"/>
                <a:cs typeface="DM Sans"/>
                <a:sym typeface="DM Sans"/>
              </a:rPr>
              <a:t>Our creative team crafts visually stunning and user-friendly designs that resonate with target audiences and elevate brands.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85903" y="2553657"/>
            <a:ext cx="521497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99"/>
              </a:lnSpc>
              <a:spcBef>
                <a:spcPct val="0"/>
              </a:spcBef>
            </a:pPr>
            <a:r>
              <a:rPr lang="en-US" b="true" sz="4500" strike="noStrike" u="none">
                <a:solidFill>
                  <a:srgbClr val="6C6C6C"/>
                </a:solidFill>
                <a:latin typeface="DM Sans Bold"/>
                <a:ea typeface="DM Sans Bold"/>
                <a:cs typeface="DM Sans Bold"/>
                <a:sym typeface="DM Sans Bold"/>
              </a:rPr>
              <a:t>DEVELOPMENT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44325" y="5763583"/>
            <a:ext cx="5214975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6C6C6C"/>
                </a:solidFill>
                <a:latin typeface="DM Sans"/>
                <a:ea typeface="DM Sans"/>
                <a:cs typeface="DM Sans"/>
                <a:sym typeface="DM Sans"/>
              </a:rPr>
              <a:t>We bring ideas to life using cutting-edge technology, ensuring seamless functionality and exceptional user experiences across all platforms.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07479" y="3952931"/>
            <a:ext cx="796706" cy="781952"/>
            <a:chOff x="0" y="0"/>
            <a:chExt cx="685800" cy="673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85800" cy="668020"/>
            </a:xfrm>
            <a:custGeom>
              <a:avLst/>
              <a:gdLst/>
              <a:ahLst/>
              <a:cxnLst/>
              <a:rect r="r" b="b" t="t" l="l"/>
              <a:pathLst>
                <a:path h="668020" w="68580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B0A89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115050" y="3943406"/>
            <a:ext cx="796706" cy="781952"/>
            <a:chOff x="0" y="0"/>
            <a:chExt cx="685800" cy="6731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85800" cy="668020"/>
            </a:xfrm>
            <a:custGeom>
              <a:avLst/>
              <a:gdLst/>
              <a:ahLst/>
              <a:cxnLst/>
              <a:rect r="r" b="b" t="t" l="l"/>
              <a:pathLst>
                <a:path h="668020" w="68580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B0A89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885903" y="3952931"/>
            <a:ext cx="796706" cy="781952"/>
            <a:chOff x="0" y="0"/>
            <a:chExt cx="685800" cy="673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85800" cy="668020"/>
            </a:xfrm>
            <a:custGeom>
              <a:avLst/>
              <a:gdLst/>
              <a:ahLst/>
              <a:cxnLst/>
              <a:rect r="r" b="b" t="t" l="l"/>
              <a:pathLst>
                <a:path h="668020" w="685800">
                  <a:moveTo>
                    <a:pt x="342900" y="0"/>
                  </a:moveTo>
                  <a:lnTo>
                    <a:pt x="434340" y="162560"/>
                  </a:lnTo>
                  <a:lnTo>
                    <a:pt x="618490" y="132080"/>
                  </a:lnTo>
                  <a:lnTo>
                    <a:pt x="547370" y="304800"/>
                  </a:lnTo>
                  <a:lnTo>
                    <a:pt x="685800" y="430530"/>
                  </a:lnTo>
                  <a:lnTo>
                    <a:pt x="506730" y="482600"/>
                  </a:lnTo>
                  <a:lnTo>
                    <a:pt x="495300" y="668020"/>
                  </a:lnTo>
                  <a:lnTo>
                    <a:pt x="342900" y="561340"/>
                  </a:lnTo>
                  <a:lnTo>
                    <a:pt x="190500" y="668020"/>
                  </a:lnTo>
                  <a:lnTo>
                    <a:pt x="179070" y="482600"/>
                  </a:lnTo>
                  <a:lnTo>
                    <a:pt x="0" y="430530"/>
                  </a:lnTo>
                  <a:lnTo>
                    <a:pt x="138430" y="304800"/>
                  </a:lnTo>
                  <a:lnTo>
                    <a:pt x="67310" y="132080"/>
                  </a:lnTo>
                  <a:lnTo>
                    <a:pt x="251460" y="162560"/>
                  </a:lnTo>
                  <a:close/>
                </a:path>
              </a:pathLst>
            </a:custGeom>
            <a:solidFill>
              <a:srgbClr val="B0A89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39700" y="117475"/>
              <a:ext cx="406400" cy="441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6351822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46788"/>
            <a:ext cx="12639675" cy="1269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80"/>
              </a:lnSpc>
            </a:pPr>
            <a:r>
              <a:rPr lang="en-US" sz="9480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Get in Touch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3671046"/>
            <a:ext cx="5448300" cy="1019793"/>
            <a:chOff x="0" y="0"/>
            <a:chExt cx="7264400" cy="135972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705674"/>
              <a:ext cx="7264400" cy="654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sz="2999" u="sng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  <a:hlinkClick r:id="rId2" tooltip="http://www.brandifyx.in"/>
                </a:rPr>
                <a:t>www.brandifyx.in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7264400" cy="654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b="true" sz="29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WEBSITE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535540"/>
            <a:ext cx="5448300" cy="1038842"/>
            <a:chOff x="0" y="0"/>
            <a:chExt cx="7264400" cy="138512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708848"/>
              <a:ext cx="72644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brandifyx007@gmail.com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66675"/>
              <a:ext cx="72644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EMAIL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7419083"/>
            <a:ext cx="5448300" cy="1038823"/>
            <a:chOff x="0" y="0"/>
            <a:chExt cx="7264400" cy="138509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708823"/>
              <a:ext cx="72644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+91 8619599284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72644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PHONE CONTACT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00100" y="2349413"/>
            <a:ext cx="11353800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99"/>
              </a:lnSpc>
              <a:spcBef>
                <a:spcPct val="0"/>
              </a:spcBef>
            </a:pPr>
            <a:r>
              <a:rPr lang="en-US" sz="3499" strike="noStrike" u="none">
                <a:solidFill>
                  <a:srgbClr val="6C6C6C"/>
                </a:solidFill>
                <a:latin typeface="DM Sans"/>
                <a:ea typeface="DM Sans"/>
                <a:cs typeface="DM Sans"/>
                <a:sym typeface="DM Sans"/>
              </a:rPr>
              <a:t>We look forward to hearing from you and collaborating!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634229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5" t="0" r="-3815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5315" y="395108"/>
            <a:ext cx="17042883" cy="9474836"/>
            <a:chOff x="0" y="0"/>
            <a:chExt cx="22723844" cy="1263311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4805892"/>
              <a:ext cx="22723844" cy="7827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At </a:t>
              </a:r>
              <a:r>
                <a:rPr lang="en-US" sz="31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BrandifyX</a:t>
              </a:r>
              <a:r>
                <a:rPr lang="en-US" sz="31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, we’re </a:t>
              </a:r>
              <a:r>
                <a:rPr lang="en-US" sz="31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more than just a digital marketing agency</a:t>
              </a:r>
              <a:r>
                <a:rPr lang="en-US" sz="31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— we’re your </a:t>
              </a:r>
              <a:r>
                <a:rPr lang="en-US" sz="31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brand’s digital growth partner</a:t>
              </a:r>
              <a:r>
                <a:rPr lang="en-US" sz="31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. Founded with a passion for </a:t>
              </a:r>
              <a:r>
                <a:rPr lang="en-US" sz="31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creativity and strategy</a:t>
              </a:r>
              <a:r>
                <a:rPr lang="en-US" sz="31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, our mission is to </a:t>
              </a:r>
              <a:r>
                <a:rPr lang="en-US" sz="31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help businesses thrive in the digital world</a:t>
              </a:r>
              <a:r>
                <a:rPr lang="en-US" sz="31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. From </a:t>
              </a:r>
              <a:r>
                <a:rPr lang="en-US" sz="31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startups to established brands</a:t>
              </a:r>
              <a:r>
                <a:rPr lang="en-US" sz="31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, we craft </a:t>
              </a:r>
              <a:r>
                <a:rPr lang="en-US" sz="31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tailored marketing solutions that spark engagement, drive traffic, and deliver real results.</a:t>
              </a:r>
            </a:p>
            <a:p>
              <a:pPr algn="l">
                <a:lnSpc>
                  <a:spcPts val="4899"/>
                </a:lnSpc>
              </a:pPr>
              <a:r>
                <a:rPr lang="en-US" sz="34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We specialize in a wide range of services including </a:t>
              </a:r>
              <a:r>
                <a:rPr lang="en-US" sz="34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Web Development, SEO, UI/UX Design, Video Editing, Social Media Management, Email Marketing, Content Marketing, and Graphic Design</a:t>
              </a:r>
              <a:r>
                <a:rPr lang="en-US" sz="34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. Every service we offer is powered by </a:t>
              </a:r>
              <a:r>
                <a:rPr lang="en-US" sz="3499" b="true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innovation, backed by experience, and aligned with your business goals.</a:t>
              </a:r>
            </a:p>
            <a:p>
              <a:pPr algn="l" marL="0" indent="0" lvl="0">
                <a:lnSpc>
                  <a:spcPts val="4899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66675"/>
              <a:ext cx="13734578" cy="30405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2C2C2C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About BrandifyX: Our Agency Focus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2914" y="3514725"/>
              <a:ext cx="13711664" cy="685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339"/>
                </a:lnSpc>
              </a:pPr>
              <a:r>
                <a:rPr lang="en-US" b="true" sz="30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CRAFTING UNIQUE DIGITAL EXPERIENCES FOR BRANDS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34229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9702255" cy="7016752"/>
            <a:chOff x="0" y="0"/>
            <a:chExt cx="12936339" cy="935567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6675"/>
              <a:ext cx="12936339" cy="15546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2C2C2C"/>
                  </a:solidFill>
                  <a:latin typeface="Georgia Pro Light"/>
                  <a:ea typeface="Georgia Pro Light"/>
                  <a:cs typeface="Georgia Pro Light"/>
                  <a:sym typeface="Georgia Pro Light"/>
                </a:rPr>
                <a:t>Founder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760385"/>
              <a:ext cx="11030596" cy="4595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599"/>
                </a:lnSpc>
              </a:pPr>
              <a:r>
                <a:rPr lang="en-US" sz="34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Kavesh is a </a:t>
              </a:r>
              <a:r>
                <a:rPr lang="en-US" b="true" sz="34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passionate digital creator</a:t>
              </a:r>
              <a:r>
                <a:rPr lang="en-US" sz="34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and entrepreneur dedicated to empowering brands through innovative marketing strategies and cutting-edge digital solutions.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309285"/>
              <a:ext cx="12936339" cy="1820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599"/>
                </a:lnSpc>
              </a:pPr>
              <a:r>
                <a:rPr lang="en-US" sz="39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Meet </a:t>
              </a:r>
              <a:r>
                <a:rPr lang="en-US" b="true" sz="39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Kavesh Jangid</a:t>
              </a:r>
              <a:r>
                <a:rPr lang="en-US" sz="39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, Our Visionary Leader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065101" y="0"/>
            <a:ext cx="8222899" cy="10287000"/>
            <a:chOff x="0" y="0"/>
            <a:chExt cx="1273942" cy="1593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73942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73942">
                  <a:moveTo>
                    <a:pt x="0" y="0"/>
                  </a:moveTo>
                  <a:lnTo>
                    <a:pt x="1273942" y="0"/>
                  </a:lnTo>
                  <a:lnTo>
                    <a:pt x="1273942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519" t="0" r="-1519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733425"/>
            <a:ext cx="15821025" cy="114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Our Mission and Vision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88491" y="2951025"/>
            <a:ext cx="7191375" cy="4082907"/>
            <a:chOff x="0" y="0"/>
            <a:chExt cx="9588500" cy="544387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58709"/>
              <a:ext cx="9588500" cy="4085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900"/>
                </a:lnSpc>
              </a:pPr>
              <a:r>
                <a:rPr lang="en-US" sz="3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Helping businesses grow digitally through impactful strategies that leverage creativity, technology, and data-driven insights, ensuring sustainable growth and success.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66675"/>
              <a:ext cx="9588500" cy="817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79"/>
                </a:lnSpc>
              </a:pPr>
              <a:r>
                <a:rPr lang="en-US" b="true" sz="36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OUR MISSION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144000" y="2951025"/>
            <a:ext cx="7191375" cy="4702032"/>
            <a:chOff x="0" y="0"/>
            <a:chExt cx="9588500" cy="626937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58709"/>
              <a:ext cx="9588500" cy="49106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900"/>
                </a:lnSpc>
              </a:pPr>
              <a:r>
                <a:rPr lang="en-US" sz="3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To become a trusted partner for brands worldwide, recognized for our innovative solutions and commitment to driving transformative results in the digital landscape.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66675"/>
              <a:ext cx="9588500" cy="817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79"/>
                </a:lnSpc>
              </a:pPr>
              <a:r>
                <a:rPr lang="en-US" b="true" sz="36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OUR VISION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34229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254549"/>
            <a:ext cx="8043560" cy="1951306"/>
            <a:chOff x="0" y="0"/>
            <a:chExt cx="10724747" cy="260174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249190"/>
              <a:ext cx="10724747" cy="13525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sz="29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We create responsive websites that enhance user experience and drive engagement.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57150"/>
              <a:ext cx="10724747" cy="654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b="true" sz="29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WEB DEVELOPMENT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6750" y="4861323"/>
            <a:ext cx="8254059" cy="1979880"/>
            <a:chOff x="0" y="0"/>
            <a:chExt cx="11005411" cy="263984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252365"/>
              <a:ext cx="11005411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We implement effective SEO strategies to boost your visibility and organic traffic.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11005411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7570962"/>
            <a:ext cx="9159517" cy="1979880"/>
            <a:chOff x="0" y="0"/>
            <a:chExt cx="12212690" cy="263984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252365"/>
              <a:ext cx="12212690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We design stunning visuals that capture your brand's essence and attract your audience.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1221269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GRAPHIC DESIGNING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2254549"/>
            <a:ext cx="9565320" cy="1979880"/>
            <a:chOff x="0" y="0"/>
            <a:chExt cx="12753760" cy="263984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252365"/>
              <a:ext cx="12753760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Our team develops intuitive mobile applications tailored to meet your business goals.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1275376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APP DEVELOPMENT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296400" y="4861323"/>
            <a:ext cx="8991600" cy="1979880"/>
            <a:chOff x="0" y="0"/>
            <a:chExt cx="11988800" cy="263984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252365"/>
              <a:ext cx="11988800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Our experts manage your social presence, fostering engagement and community growth.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119888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SOCIAL MEDIA MANAGEMENT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66750" y="622297"/>
            <a:ext cx="16954500" cy="114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Our Services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634229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092228"/>
            <a:ext cx="8002980" cy="1979880"/>
            <a:chOff x="0" y="0"/>
            <a:chExt cx="10670640" cy="263984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252365"/>
              <a:ext cx="10670640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Creating intuitive and engaging user interfaces for optimal user experiences.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66675"/>
              <a:ext cx="1067064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UI/UX DESIGNING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6750" y="4719292"/>
            <a:ext cx="8834875" cy="1979880"/>
            <a:chOff x="0" y="0"/>
            <a:chExt cx="11779834" cy="263984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252365"/>
              <a:ext cx="11779834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Developing compelling content strategies to enhance brand storytelling and engagement.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11779834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CONTENT CREATION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7570962"/>
            <a:ext cx="7779789" cy="1979880"/>
            <a:chOff x="0" y="0"/>
            <a:chExt cx="10373052" cy="263984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252365"/>
              <a:ext cx="10373052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Crafting unique brand identities that reflect values and connect with audiences.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1037305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BRANDING &amp; IDENTITY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2092228"/>
            <a:ext cx="8991600" cy="1979880"/>
            <a:chOff x="0" y="0"/>
            <a:chExt cx="11988800" cy="263984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252365"/>
              <a:ext cx="11988800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Producing high-quality video content that resonates with target audiences effectively.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119888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VIDEO EDITING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296400" y="4719292"/>
            <a:ext cx="8324850" cy="1979880"/>
            <a:chOff x="0" y="0"/>
            <a:chExt cx="11099800" cy="263984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252365"/>
              <a:ext cx="11099800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Leveraging user-generated content to build community and foster brand loyalty.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110998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UGC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296400" y="7570962"/>
            <a:ext cx="6084714" cy="2513280"/>
            <a:chOff x="0" y="0"/>
            <a:chExt cx="8112952" cy="335104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252365"/>
              <a:ext cx="8112952" cy="209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Implementing data-driven marketing strategies to maximize conversions and ROI.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811295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PERFORMANCE MARKETING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666750" y="487361"/>
            <a:ext cx="16954500" cy="114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Our Services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634229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5988050"/>
            <a:ext cx="7191375" cy="3270250"/>
            <a:chOff x="0" y="0"/>
            <a:chExt cx="9588500" cy="436033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229148"/>
              <a:ext cx="9588500" cy="313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80"/>
                </a:lnSpc>
              </a:pPr>
              <a:r>
                <a:rPr lang="en-US" sz="27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At BrandifyX, we prioritize a </a:t>
              </a:r>
              <a:r>
                <a:rPr lang="en-US" b="true" sz="27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client-first mindset</a:t>
              </a:r>
              <a:r>
                <a:rPr lang="en-US" sz="27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, fostering strong partnerships through clear communication, collaboration, and a commitment to understanding and fulfilling your specific business needs.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66675"/>
              <a:ext cx="95885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CLIENT-FIRST MINDSET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5988050"/>
            <a:ext cx="7191375" cy="3270250"/>
            <a:chOff x="0" y="0"/>
            <a:chExt cx="9588500" cy="436033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229148"/>
              <a:ext cx="9588500" cy="313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80"/>
                </a:lnSpc>
              </a:pPr>
              <a:r>
                <a:rPr lang="en-US" sz="27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Our </a:t>
              </a:r>
              <a:r>
                <a:rPr lang="en-US" b="true" sz="27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scalable solutions</a:t>
              </a:r>
              <a:r>
                <a:rPr lang="en-US" sz="27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adapt to your business's growth, offering flexible resources and strategies that evolve as your brand expands, ensuring long-term success in an ever-changing digital landscape.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95885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SCALABLE SOLUTIONS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2033246"/>
            <a:ext cx="7191375" cy="3248026"/>
            <a:chOff x="0" y="0"/>
            <a:chExt cx="9588500" cy="433070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99516"/>
              <a:ext cx="9588500" cy="313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79"/>
                </a:lnSpc>
              </a:pPr>
              <a:r>
                <a:rPr lang="en-US" sz="26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Our </a:t>
              </a:r>
              <a:r>
                <a:rPr lang="en-US" b="true" sz="26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creative approach</a:t>
              </a:r>
              <a:r>
                <a:rPr lang="en-US" sz="2699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ensures that every project is tailored to reflect your brand's unique identity, using innovative solutions to engage your audience and stand out in the market.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57150"/>
              <a:ext cx="9588500" cy="654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b="true" sz="29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CREATIVE APPROACH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2056741"/>
            <a:ext cx="7191375" cy="3274060"/>
            <a:chOff x="0" y="0"/>
            <a:chExt cx="9588500" cy="4365413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234228"/>
              <a:ext cx="9588500" cy="3131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80"/>
                </a:lnSpc>
              </a:pPr>
              <a:r>
                <a:rPr lang="en-US" sz="27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We implement </a:t>
              </a:r>
              <a:r>
                <a:rPr lang="en-US" b="true" sz="27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result-driven strategies</a:t>
              </a:r>
              <a:r>
                <a:rPr lang="en-US" sz="27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focused on measurable outcomes, ensuring that every campaign effectively enhances your brand's visibility and drives conversions while providing maximum ROI.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95885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RESULT-DRIVEN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6750" y="487361"/>
            <a:ext cx="16954500" cy="114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Why Choose Us 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34229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3464" y="3041927"/>
            <a:ext cx="5534873" cy="2991247"/>
            <a:chOff x="0" y="0"/>
            <a:chExt cx="1872492" cy="10119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72492" cy="1011963"/>
            </a:xfrm>
            <a:custGeom>
              <a:avLst/>
              <a:gdLst/>
              <a:ahLst/>
              <a:cxnLst/>
              <a:rect r="r" b="b" t="t" l="l"/>
              <a:pathLst>
                <a:path h="1011963" w="1872492">
                  <a:moveTo>
                    <a:pt x="0" y="0"/>
                  </a:moveTo>
                  <a:lnTo>
                    <a:pt x="1872492" y="0"/>
                  </a:lnTo>
                  <a:lnTo>
                    <a:pt x="1872492" y="1011963"/>
                  </a:lnTo>
                  <a:lnTo>
                    <a:pt x="0" y="1011963"/>
                  </a:lnTo>
                  <a:close/>
                </a:path>
              </a:pathLst>
            </a:custGeom>
            <a:blipFill>
              <a:blip r:embed="rId2"/>
              <a:stretch>
                <a:fillRect l="0" t="-2052" r="0" b="-205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227160" y="2961640"/>
            <a:ext cx="4132941" cy="3581400"/>
            <a:chOff x="0" y="0"/>
            <a:chExt cx="1167807" cy="10119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7807" cy="1011963"/>
            </a:xfrm>
            <a:custGeom>
              <a:avLst/>
              <a:gdLst/>
              <a:ahLst/>
              <a:cxnLst/>
              <a:rect r="r" b="b" t="t" l="l"/>
              <a:pathLst>
                <a:path h="1011963" w="1167807">
                  <a:moveTo>
                    <a:pt x="0" y="0"/>
                  </a:moveTo>
                  <a:lnTo>
                    <a:pt x="1167807" y="0"/>
                  </a:lnTo>
                  <a:lnTo>
                    <a:pt x="1167807" y="1011963"/>
                  </a:lnTo>
                  <a:lnTo>
                    <a:pt x="0" y="1011963"/>
                  </a:lnTo>
                  <a:close/>
                </a:path>
              </a:pathLst>
            </a:custGeom>
            <a:blipFill>
              <a:blip r:embed="rId3"/>
              <a:stretch>
                <a:fillRect l="-234" t="0" r="-234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428924" y="2961640"/>
            <a:ext cx="5646921" cy="3370702"/>
            <a:chOff x="0" y="0"/>
            <a:chExt cx="1695337" cy="10119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95337" cy="1011963"/>
            </a:xfrm>
            <a:custGeom>
              <a:avLst/>
              <a:gdLst/>
              <a:ahLst/>
              <a:cxnLst/>
              <a:rect r="r" b="b" t="t" l="l"/>
              <a:pathLst>
                <a:path h="1011963" w="1695337">
                  <a:moveTo>
                    <a:pt x="0" y="0"/>
                  </a:moveTo>
                  <a:lnTo>
                    <a:pt x="1695337" y="0"/>
                  </a:lnTo>
                  <a:lnTo>
                    <a:pt x="1695337" y="1011963"/>
                  </a:lnTo>
                  <a:lnTo>
                    <a:pt x="0" y="1011963"/>
                  </a:lnTo>
                  <a:close/>
                </a:path>
              </a:pathLst>
            </a:custGeom>
            <a:blipFill>
              <a:blip r:embed="rId4"/>
              <a:stretch>
                <a:fillRect l="0" t="-958" r="0" b="-958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66750" y="733425"/>
            <a:ext cx="16954500" cy="114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Recent Projects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227160" y="7172034"/>
            <a:ext cx="5570041" cy="1054377"/>
            <a:chOff x="0" y="0"/>
            <a:chExt cx="7426721" cy="1405835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62321" y="880690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 u="sng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  <a:hlinkClick r:id="rId5" tooltip="http://www.marudharindustries.com"/>
                </a:rPr>
                <a:t>www.marudharindustries.com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7264400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</a:pPr>
              <a:r>
                <a:rPr lang="en-US" b="true" sz="27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MA</a:t>
              </a:r>
              <a:r>
                <a:rPr lang="en-US" b="true" sz="27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RUDHAR INDUSTRIES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66750" y="7192324"/>
            <a:ext cx="5448300" cy="1034086"/>
            <a:chOff x="0" y="0"/>
            <a:chExt cx="7264400" cy="1378782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853637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 u="sng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  <a:hlinkClick r:id="rId6" tooltip="http://www.dnminteriorsolutions.in"/>
                </a:rPr>
                <a:t>www.dnminteriorsolutions.in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7264400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</a:pPr>
              <a:r>
                <a:rPr lang="en-US" b="true" sz="27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DNM INTERIOR SOLUTIONS LLP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2961441" y="7192324"/>
            <a:ext cx="5590331" cy="1066382"/>
            <a:chOff x="0" y="0"/>
            <a:chExt cx="7453775" cy="1421842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189375" y="896697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</a:pPr>
              <a:r>
                <a:rPr lang="en-US" sz="2400" u="sng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  <a:hlinkClick r:id="rId7" tooltip="http://www.divinestoragesystems.in"/>
                </a:rPr>
                <a:t>www.divinestoragesystems.in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57150"/>
              <a:ext cx="7264400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</a:pPr>
              <a:r>
                <a:rPr lang="en-US" b="true" sz="27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DIV</a:t>
              </a:r>
              <a:r>
                <a:rPr lang="en-US" b="true" sz="2799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INE STORAGE SYSTEMS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636134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1789" y="325040"/>
            <a:ext cx="8629650" cy="114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>
                <a:solidFill>
                  <a:srgbClr val="2C2C2C"/>
                </a:solidFill>
                <a:latin typeface="Georgia Pro Light"/>
                <a:ea typeface="Georgia Pro Light"/>
                <a:cs typeface="Georgia Pro Light"/>
                <a:sym typeface="Georgia Pro Light"/>
              </a:rPr>
              <a:t>Client Testimonials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291439" y="5943384"/>
            <a:ext cx="8429662" cy="3073997"/>
            <a:chOff x="0" y="0"/>
            <a:chExt cx="11239549" cy="409866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637116"/>
              <a:ext cx="11239549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(CEO 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at Diverse Creation Private Limited)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789379"/>
              <a:ext cx="11239549" cy="23092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H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ighly professional and creative. We hired BrandifyX to redesign our old website, and they delivered a clean, modern design with seamless navigation. We've already seen a boost in conversions!"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11239549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MUKES</a:t>
              </a: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 JANGID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381114" y="9353550"/>
            <a:ext cx="6280572" cy="48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</a:pPr>
            <a:r>
              <a:rPr lang="en-US" b="true" sz="3864" spc="-77">
                <a:solidFill>
                  <a:srgbClr val="6C6C6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BrandifyX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291439" y="1890397"/>
            <a:ext cx="8614008" cy="3155157"/>
            <a:chOff x="0" y="0"/>
            <a:chExt cx="11485344" cy="420687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637116"/>
              <a:ext cx="11485344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(M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anager at Marudhar Industries)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897593"/>
              <a:ext cx="11485344" cy="23092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SEO-fr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iendly, mobile-optimized, and stunning—what else could we ask for? BrandifyX nailed every technical and design detail for our website. We’re proud to showcase it!"</a:t>
              </a:r>
            </a:p>
            <a:p>
              <a:pPr algn="l" marL="0" indent="0" lvl="0">
                <a:lnSpc>
                  <a:spcPts val="3500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11485344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ASHIS</a:t>
              </a: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 UTTAM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35509" y="5943384"/>
            <a:ext cx="7863273" cy="3491856"/>
            <a:chOff x="0" y="0"/>
            <a:chExt cx="10484364" cy="465580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637116"/>
              <a:ext cx="10484364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(CEO 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at Eagle Storage Solutions)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762326"/>
              <a:ext cx="10484364" cy="2893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"Best web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development experience we’ve had. They were fast, communicative, and delivered beyond expectations. Our e-commerce site now feels premium and user-friendly."</a:t>
              </a:r>
            </a:p>
            <a:p>
              <a:pPr algn="l" marL="0" indent="0" lvl="0">
                <a:lnSpc>
                  <a:spcPts val="3500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57150"/>
              <a:ext cx="10484364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ABDUL</a:t>
              </a: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CHOUDHARY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35509" y="1890397"/>
            <a:ext cx="8408491" cy="3613597"/>
            <a:chOff x="0" y="0"/>
            <a:chExt cx="11211321" cy="481813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826491"/>
              <a:ext cx="11211321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 (CEO 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at DNM Interior Solutions LLP)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924647"/>
              <a:ext cx="11211321" cy="2893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T</a:t>
              </a:r>
              <a:r>
                <a:rPr lang="en-US" sz="2500">
                  <a:solidFill>
                    <a:srgbClr val="6C6C6C"/>
                  </a:solidFill>
                  <a:latin typeface="DM Sans"/>
                  <a:ea typeface="DM Sans"/>
                  <a:cs typeface="DM Sans"/>
                  <a:sym typeface="DM Sans"/>
                </a:rPr>
                <a:t>hey brought our vision to life! The BrandifyX team created a custom website that reflects our brand identity perfectly. The layout, animations, and user flow are just brilliant!" </a:t>
              </a:r>
            </a:p>
            <a:p>
              <a:pPr algn="l" marL="0" indent="0" lvl="0">
                <a:lnSpc>
                  <a:spcPts val="3500"/>
                </a:lnSpc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57150"/>
              <a:ext cx="11211321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00"/>
                </a:lnSpc>
              </a:pP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MANIS</a:t>
              </a:r>
              <a:r>
                <a:rPr lang="en-US" b="true" sz="2500">
                  <a:solidFill>
                    <a:srgbClr val="6C6C6C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 BHADRECHA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6361347" y="0"/>
            <a:ext cx="1945703" cy="1664880"/>
          </a:xfrm>
          <a:custGeom>
            <a:avLst/>
            <a:gdLst/>
            <a:ahLst/>
            <a:cxnLst/>
            <a:rect r="r" b="b" t="t" l="l"/>
            <a:pathLst>
              <a:path h="1664880" w="1945703">
                <a:moveTo>
                  <a:pt x="0" y="0"/>
                </a:moveTo>
                <a:lnTo>
                  <a:pt x="1945703" y="0"/>
                </a:lnTo>
                <a:lnTo>
                  <a:pt x="1945703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6" t="0" r="-3846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Welcome</dc:description>
  <dc:identifier>DAHFVNqHBDA</dc:identifier>
  <dcterms:modified xsi:type="dcterms:W3CDTF">2011-08-01T06:04:30Z</dcterms:modified>
  <cp:revision>1</cp:revision>
  <dc:title>Presentation - Welcome</dc:title>
</cp:coreProperties>
</file>